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6" r:id="rId10"/>
    <p:sldId id="273" r:id="rId11"/>
    <p:sldId id="267" r:id="rId12"/>
    <p:sldId id="268" r:id="rId13"/>
    <p:sldId id="269" r:id="rId14"/>
    <p:sldId id="274" r:id="rId15"/>
    <p:sldId id="270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4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6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3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2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5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42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0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2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attle_City#cite_note-hab-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4gameground.ru/battle-city-ne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7685" y="2159576"/>
            <a:ext cx="7197726" cy="1498024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«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Tanks battle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на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библиотеки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60419" y="4385732"/>
            <a:ext cx="3275861" cy="2396808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ыполнили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2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Ролдугин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Олег,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Анатолий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Косов А.В.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838" y="239696"/>
            <a:ext cx="10780745" cy="92327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701336" y="1091952"/>
            <a:ext cx="10795247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1336" y="218336"/>
            <a:ext cx="10786369" cy="882496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типа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7" y="1100831"/>
            <a:ext cx="10786368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214" y="243561"/>
            <a:ext cx="10777491" cy="73298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уровня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14" y="1091952"/>
            <a:ext cx="10777491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214" y="239697"/>
            <a:ext cx="10777491" cy="585926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15" y="1100831"/>
            <a:ext cx="10777490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38436"/>
            <a:ext cx="10810782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бонусы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82" y="2730587"/>
            <a:ext cx="7720635" cy="1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527" y="195310"/>
            <a:ext cx="10777491" cy="754602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Проигрыш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27" y="949911"/>
            <a:ext cx="10777491" cy="56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908" y="6858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планируется добавить?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82887"/>
          </a:xfrm>
        </p:spPr>
        <p:txBody>
          <a:bodyPr>
            <a:no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Скины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различных моделек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режим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Читы в локальной игре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630238" algn="just">
              <a:buNone/>
            </a:pPr>
            <a:r>
              <a:rPr lang="ru-RU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программный продукт,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оторый позволит пользователю окунуться в бесконечный мир танковых боев, почувствовать себя настоящим танкистом, управляя собственным танком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266700" algn="just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процесса работы над проектом: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анализ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6122" y="212551"/>
            <a:ext cx="10958132" cy="858424"/>
          </a:xfrm>
        </p:spPr>
        <p:txBody>
          <a:bodyPr>
            <a:normAutofit/>
          </a:bodyPr>
          <a:lstStyle/>
          <a:p>
            <a:pPr indent="355600" algn="ctr"/>
            <a:r>
              <a:rPr lang="ru-RU" dirty="0"/>
              <a:t>Аналоги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662" y="1787186"/>
            <a:ext cx="4530592" cy="4095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769" y="6001305"/>
            <a:ext cx="1025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4500"/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тсутствие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настройки игры «под себя»;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- слишком низкий уровень сложности 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769" y="1189343"/>
            <a:ext cx="591707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Данная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аналоги. Рассмотрим один из них. Из Википедии (</a:t>
            </a:r>
            <a:r>
              <a:rPr lang="ru-RU" sz="2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https://ru.wikipedia.org/wiki/Battle_City#cite_note-hab-3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а также из некоторых других источников можно ознакомиться с «легендарной» игрой 1980-ых годов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Ощутить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 игровой процесс программы аналога можно, посетив сайт </a:t>
            </a:r>
            <a:r>
              <a:rPr lang="ru-RU" sz="2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https://4gameground.ru/battle-city-nes/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размещен эмулятор, позволяющий запустить игру-аналог. </a:t>
            </a:r>
          </a:p>
          <a:p>
            <a:endParaRPr lang="ru-RU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14" y="1354358"/>
            <a:ext cx="107686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20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астройка игры «под себя»;</a:t>
            </a: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ыбор желаемого типа и уровня игры;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гровой процесс.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9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0659" y="6063449"/>
            <a:ext cx="7350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 использования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76" y="472644"/>
            <a:ext cx="5324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659" y="16326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СРЕДЫ РАЗРАБОТКИ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47" y="4670707"/>
            <a:ext cx="1881449" cy="18814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72" y="1908579"/>
            <a:ext cx="6096000" cy="21840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47" y="4670706"/>
            <a:ext cx="1881449" cy="18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109709"/>
            <a:ext cx="10810782" cy="5442011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85801" y="319596"/>
            <a:ext cx="10810782" cy="683581"/>
          </a:xfrm>
        </p:spPr>
        <p:txBody>
          <a:bodyPr/>
          <a:lstStyle/>
          <a:p>
            <a:pPr algn="ctr"/>
            <a:r>
              <a:rPr lang="ru-RU" dirty="0" smtClean="0"/>
              <a:t>Главное меню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4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235" y="168122"/>
            <a:ext cx="10715348" cy="914954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58" y="1083075"/>
            <a:ext cx="10804125" cy="5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</TotalTime>
  <Words>134</Words>
  <Application>Microsoft Office PowerPoint</Application>
  <PresentationFormat>Широкоэкранный</PresentationFormat>
  <Paragraphs>36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Небеса</vt:lpstr>
      <vt:lpstr>Игра «Tanks battle» на python с использованием библиотеки pygame</vt:lpstr>
      <vt:lpstr>Презентация PowerPoint</vt:lpstr>
      <vt:lpstr>Презентация PowerPoint</vt:lpstr>
      <vt:lpstr>Аналоги</vt:lpstr>
      <vt:lpstr>Презентация PowerPoint</vt:lpstr>
      <vt:lpstr>Презентация PowerPoint</vt:lpstr>
      <vt:lpstr>ВЫБОР СРЕДЫ РАЗРАБОТКИ</vt:lpstr>
      <vt:lpstr>Главное меню игры</vt:lpstr>
      <vt:lpstr>Настройки игры</vt:lpstr>
      <vt:lpstr>Правила игры</vt:lpstr>
      <vt:lpstr>Выбор типа игры</vt:lpstr>
      <vt:lpstr>Выбор уровня игры</vt:lpstr>
      <vt:lpstr>игра</vt:lpstr>
      <vt:lpstr>бонусы</vt:lpstr>
      <vt:lpstr>Проигрыш</vt:lpstr>
      <vt:lpstr>Что планируется добавить?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работы кинотеатра</dc:title>
  <dc:creator>Roldugin Oleg</dc:creator>
  <cp:lastModifiedBy>Roldugin Oleg</cp:lastModifiedBy>
  <cp:revision>44</cp:revision>
  <dcterms:created xsi:type="dcterms:W3CDTF">2020-12-22T16:54:48Z</dcterms:created>
  <dcterms:modified xsi:type="dcterms:W3CDTF">2021-03-10T13:57:36Z</dcterms:modified>
</cp:coreProperties>
</file>